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1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1DBBF8-026D-486F-C2A3-AE525111A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8BAAEC2-B016-3A6F-7968-FA7320A4F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D2BB85-52DF-1B04-7AD9-5A87392AE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E5F872-7362-1F82-B1BC-87E45AAC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79C7E8-CED6-0D8D-C925-DC9054B0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CED7C7-F974-8929-8D2B-1525A154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1328425-4195-2620-EF5D-1B0341130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6A487B-A479-ACED-8F35-1FAD361C8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C42BDA5-BC45-FBE6-7130-F0C2E02E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936F6D-33C7-3C65-2E7A-06BD9D2C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41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2091506-FB31-31AF-5979-87DFFE1B4B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EFBEC7C-70BA-9274-0159-839758AD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9C4362-B6E0-8997-92EB-89BCCE40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0EF7355-EBC6-AA46-6375-8CE193A5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154661-F619-9673-668B-34066EDD4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6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566DF3-8336-A478-D7F8-1A3A9E1F0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376B26-1549-C36D-391E-9507DA81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CAB975-128E-9338-3253-8ADA0E3A8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87B914E-7D32-FE68-96AE-02C7B5AB4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2A5B5C2-F391-FAF2-BB5A-F3CB29A9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152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673B17-11E2-BB2B-8452-E82F56C1A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DDE9532-062C-9CC7-1290-76F36277E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6AC5E7-85DF-1848-A068-8AA03CE5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5B3B6B-89D4-1393-AEAA-EA571402A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6853F1-676F-0FAD-3252-983BDE325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76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8E7257-52E7-C57A-3336-4CBB9A24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188365-D19D-36B0-E10B-8826B8FEA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78C598-C878-2C5C-7F45-B485466A2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61C3A50-E127-B671-D26E-DE3DFD28B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A19FDC0-438B-F142-29E4-6A863A67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908BD8-824F-D037-A2F9-AFCFEFC0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51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A9C6DC-75FD-F9BA-B78C-ACC2DE436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FDC4CE-B8C0-1D49-9720-1BC48E036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C73903A-4AE8-A2CC-8677-F79BD42B2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86DD79F-212E-FE35-5D74-F37AB1555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A6476FE-8C79-A3B3-BBB2-2561124105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906E3F1-1099-B84C-EAFF-1E7A5F82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F850A49-9471-6E0B-5D28-4509E91A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44BC40D-B5FE-7A64-CF4F-AA750B2C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1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D797DA-08C5-C200-F68E-8C35F416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5A39214-2B40-7F26-CB87-58B924943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A04B645-DD75-4573-0E77-B1D53232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5C82299-90A3-86BB-8E70-740777D40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39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506C67F-CC27-31A1-D5DD-0FE92D3DC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738E262-DB9A-A58E-A632-CCDB0943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D41BA18-271F-3274-770F-F3EEBB39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89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6605FD-B441-7302-2CD9-ABD079A5D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E59A1E-78B2-F667-236F-2599B88E0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0ED5B86-902F-76B5-87C5-74903BF49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10D1881-541A-05A6-449B-F0872B89B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697B070-521E-3E64-2A56-CADDC059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EC6E942-4C92-0213-28F2-7AEB71DBF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4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8C4B7B-E57C-8840-32AC-271E6C2C0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1C401E1-6718-1F47-B123-E424B8821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FF82A71-5524-75E2-F362-DD884A365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517AE14-711F-DEA5-A56B-957E0F1A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722D60-1847-A14A-C395-989C9B42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CC53E4D-D523-0AF4-A68A-7960A22F6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21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7CFD0D4-4E60-6373-0DB8-64D9FAF5E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63" y="1419727"/>
            <a:ext cx="11189368" cy="1054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BBD3AE8-076B-2ECE-1F5F-A6F485758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63" y="2646947"/>
            <a:ext cx="11189369" cy="3530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9EBE60-43A7-49C5-3911-8685C6993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9FC42-8A64-4812-B104-5E5EA78B3E94}" type="datetimeFigureOut">
              <a:rPr lang="tr-TR" smtClean="0"/>
              <a:t>30.03.2024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8326598-27D3-0E51-9362-76565BD17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4C6CC2-D459-16DE-42B7-690D23981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298519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71E3E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AA4911-CECA-0A4F-DCA4-8EADE10111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4FCC65A-A62C-4DE0-A176-7BF0A29875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6F2F83F4-B08C-AE5F-2E95-EBD9AEC3A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487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556DAD-DC78-8641-FE74-7A2763E19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71E350-66C2-30BC-71B1-E57102B57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29847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DESIGN_ID_OFFICE TEMASI" val="RLcILuKD"/>
  <p:tag name="ARTICULATE_PROJECT_OPEN" val="0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Hasan Küçük</dc:creator>
  <cp:lastModifiedBy>Hasan Küçük</cp:lastModifiedBy>
  <cp:revision>3</cp:revision>
  <dcterms:created xsi:type="dcterms:W3CDTF">2024-01-18T10:16:01Z</dcterms:created>
  <dcterms:modified xsi:type="dcterms:W3CDTF">2024-03-30T12:15:55Z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7927FD23-5ADF-40D5-8D10-EA6CA256D05A</vt:lpwstr>
  </property>
  <property fmtid="{D5CDD505-2E9C-101B-9397-08002B2CF9AE}" pid="3" name="ArticulatePath">
    <vt:lpwstr>TAT-Kurs-Günleri-Sunum-Sablon</vt:lpwstr>
  </property>
</Properties>
</file>